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D0FCEB"/>
    <a:srgbClr val="FFFBEF"/>
    <a:srgbClr val="000000"/>
    <a:srgbClr val="F3FCFF"/>
    <a:srgbClr val="048DA8"/>
    <a:srgbClr val="025C80"/>
    <a:srgbClr val="FFF7E1"/>
    <a:srgbClr val="007E3C"/>
    <a:srgbClr val="C1F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5" autoAdjust="0"/>
    <p:restoredTop sz="95450" autoAdjust="0"/>
  </p:normalViewPr>
  <p:slideViewPr>
    <p:cSldViewPr snapToGrid="0">
      <p:cViewPr varScale="1">
        <p:scale>
          <a:sx n="22" d="100"/>
          <a:sy n="22" d="100"/>
        </p:scale>
        <p:origin x="297" y="78"/>
      </p:cViewPr>
      <p:guideLst>
        <p:guide orient="horz" pos="9072"/>
        <p:guide pos="16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74909-E283-40D6-89CF-71AC514234CA}" type="datetimeFigureOut">
              <a:rPr lang="ro-RO" smtClean="0"/>
              <a:t>31.10.2024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4478A-3C17-4CE7-9ADB-93940ED2999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1948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0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2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4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1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6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1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5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2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4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4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B4789-EE5D-4BBF-B2A2-F09635D57C92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53CEB-2809-49CB-AD1A-701A6BDDE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9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8938243A-A2B6-5987-95CB-EC1DDEA6F963}"/>
              </a:ext>
            </a:extLst>
          </p:cNvPr>
          <p:cNvSpPr/>
          <p:nvPr/>
        </p:nvSpPr>
        <p:spPr>
          <a:xfrm>
            <a:off x="0" y="0"/>
            <a:ext cx="825824" cy="288036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alpha val="50000"/>
                </a:schemeClr>
              </a:gs>
              <a:gs pos="50000">
                <a:srgbClr val="FF7C80"/>
              </a:gs>
              <a:gs pos="26000">
                <a:srgbClr val="D16363"/>
              </a:gs>
              <a:gs pos="77050">
                <a:srgbClr val="FF8881"/>
              </a:gs>
              <a:gs pos="100000">
                <a:srgbClr val="FFFBE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9E0E55-A93F-4718-A6C0-12FE66029F9C}"/>
              </a:ext>
            </a:extLst>
          </p:cNvPr>
          <p:cNvSpPr/>
          <p:nvPr/>
        </p:nvSpPr>
        <p:spPr>
          <a:xfrm>
            <a:off x="0" y="2023479"/>
            <a:ext cx="51206400" cy="3482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512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spcBef>
                <a:spcPts val="1800"/>
              </a:spcBef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Author1*,  B. Author1, C. Author1, and D. Author2</a:t>
            </a:r>
          </a:p>
          <a:p>
            <a:pPr algn="ctr">
              <a:spcBef>
                <a:spcPts val="1800"/>
              </a:spcBef>
            </a:pPr>
            <a:endParaRPr lang="en-GB" sz="323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3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32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30" dirty="0">
                <a:latin typeface="Arial" panose="020B0604020202020204" pitchFamily="34" charset="0"/>
                <a:cs typeface="Arial" panose="020B0604020202020204" pitchFamily="34" charset="0"/>
              </a:rPr>
              <a:t>This Is Your Affiliation Contact Address</a:t>
            </a:r>
            <a:r>
              <a:rPr lang="en-GB" sz="323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GB" sz="323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32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30" dirty="0">
                <a:latin typeface="Arial" panose="020B0604020202020204" pitchFamily="34" charset="0"/>
                <a:cs typeface="Arial" panose="020B0604020202020204" pitchFamily="34" charset="0"/>
              </a:rPr>
              <a:t>This Is Your Affiliation Contact Address,</a:t>
            </a:r>
          </a:p>
          <a:p>
            <a:pPr algn="ctr"/>
            <a:r>
              <a:rPr lang="en-GB" sz="3230" dirty="0">
                <a:latin typeface="Arial" panose="020B0604020202020204" pitchFamily="34" charset="0"/>
                <a:cs typeface="Arial" panose="020B0604020202020204" pitchFamily="34" charset="0"/>
              </a:rPr>
              <a:t>contact-author: ………………………………….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D3DAB01-B199-DBCD-A2E1-64346FF374BD}"/>
              </a:ext>
            </a:extLst>
          </p:cNvPr>
          <p:cNvSpPr txBox="1"/>
          <p:nvPr/>
        </p:nvSpPr>
        <p:spPr>
          <a:xfrm>
            <a:off x="2087517" y="6717561"/>
            <a:ext cx="11325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……………text here ……..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1DF48A8-0CBB-9A4F-E584-92FCE1EE7830}"/>
              </a:ext>
            </a:extLst>
          </p:cNvPr>
          <p:cNvSpPr/>
          <p:nvPr/>
        </p:nvSpPr>
        <p:spPr>
          <a:xfrm>
            <a:off x="1155217" y="26635200"/>
            <a:ext cx="12126441" cy="17284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2CA1B8D-B560-BC6C-84B4-AC82EE4EEEE1}"/>
              </a:ext>
            </a:extLst>
          </p:cNvPr>
          <p:cNvSpPr/>
          <p:nvPr/>
        </p:nvSpPr>
        <p:spPr>
          <a:xfrm>
            <a:off x="13529659" y="26635200"/>
            <a:ext cx="37347350" cy="170403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FE88B6D-4ED3-11D3-8611-465CD41D360D}"/>
              </a:ext>
            </a:extLst>
          </p:cNvPr>
          <p:cNvSpPr txBox="1"/>
          <p:nvPr/>
        </p:nvSpPr>
        <p:spPr>
          <a:xfrm>
            <a:off x="13640988" y="27185431"/>
            <a:ext cx="368109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-27051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Text here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58A6830-27E6-D8E2-BA6F-759334F22650}"/>
              </a:ext>
            </a:extLst>
          </p:cNvPr>
          <p:cNvSpPr txBox="1"/>
          <p:nvPr/>
        </p:nvSpPr>
        <p:spPr>
          <a:xfrm>
            <a:off x="2087517" y="6047747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48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754C505-0388-44A3-C893-EED35DDB8694}"/>
              </a:ext>
            </a:extLst>
          </p:cNvPr>
          <p:cNvSpPr txBox="1"/>
          <p:nvPr/>
        </p:nvSpPr>
        <p:spPr>
          <a:xfrm>
            <a:off x="18785242" y="5963508"/>
            <a:ext cx="670518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0F0FD2F-E732-71E8-2641-F81CDA735A19}"/>
              </a:ext>
            </a:extLst>
          </p:cNvPr>
          <p:cNvSpPr/>
          <p:nvPr/>
        </p:nvSpPr>
        <p:spPr>
          <a:xfrm>
            <a:off x="1155217" y="5862618"/>
            <a:ext cx="17790638" cy="3197765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4AE7CC5-FF0A-2608-0403-F2AF275D4044}"/>
              </a:ext>
            </a:extLst>
          </p:cNvPr>
          <p:cNvSpPr/>
          <p:nvPr/>
        </p:nvSpPr>
        <p:spPr>
          <a:xfrm>
            <a:off x="19240499" y="5868715"/>
            <a:ext cx="31636510" cy="3226069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D3DBE011-FAEF-736B-C78E-35DF3657CE29}"/>
              </a:ext>
            </a:extLst>
          </p:cNvPr>
          <p:cNvSpPr txBox="1"/>
          <p:nvPr/>
        </p:nvSpPr>
        <p:spPr>
          <a:xfrm rot="16200000">
            <a:off x="-7032042" y="17473241"/>
            <a:ext cx="17143998" cy="769477"/>
          </a:xfrm>
          <a:prstGeom prst="rect">
            <a:avLst/>
          </a:prstGeom>
          <a:noFill/>
          <a:ln>
            <a:solidFill>
              <a:srgbClr val="002060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&amp; Discussion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29E4E60F-C318-DDEE-9735-E5E9E8F48FD5}"/>
              </a:ext>
            </a:extLst>
          </p:cNvPr>
          <p:cNvSpPr txBox="1"/>
          <p:nvPr/>
        </p:nvSpPr>
        <p:spPr>
          <a:xfrm>
            <a:off x="1364346" y="26665220"/>
            <a:ext cx="48314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02633B55-D86F-84AA-FBF1-4DDC8B98BEC5}"/>
              </a:ext>
            </a:extLst>
          </p:cNvPr>
          <p:cNvSpPr/>
          <p:nvPr/>
        </p:nvSpPr>
        <p:spPr>
          <a:xfrm>
            <a:off x="2087518" y="9285980"/>
            <a:ext cx="34374182" cy="17150718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71A4A01-0C5B-C9C1-51C1-7CBB6995518F}"/>
              </a:ext>
            </a:extLst>
          </p:cNvPr>
          <p:cNvSpPr txBox="1"/>
          <p:nvPr/>
        </p:nvSpPr>
        <p:spPr>
          <a:xfrm>
            <a:off x="13694028" y="26584711"/>
            <a:ext cx="6194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u="none" strike="noStrike" baseline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6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FE531-D6CD-FF56-CF81-F63983C59406}"/>
              </a:ext>
            </a:extLst>
          </p:cNvPr>
          <p:cNvSpPr txBox="1"/>
          <p:nvPr/>
        </p:nvSpPr>
        <p:spPr>
          <a:xfrm>
            <a:off x="19569892" y="6794042"/>
            <a:ext cx="312023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……………text here ……..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D2B46-893D-974B-F650-D22F073DCFCC}"/>
              </a:ext>
            </a:extLst>
          </p:cNvPr>
          <p:cNvSpPr txBox="1"/>
          <p:nvPr/>
        </p:nvSpPr>
        <p:spPr>
          <a:xfrm>
            <a:off x="3117957" y="9887731"/>
            <a:ext cx="1391274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is only a template intended to offer some guidelines to the authors</a:t>
            </a:r>
          </a:p>
          <a:p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 space (boxes) can be modified in accordance with the author’s presentation.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9DC934D-F00D-52FC-34C8-BE791BDCFFE2}"/>
              </a:ext>
            </a:extLst>
          </p:cNvPr>
          <p:cNvGrpSpPr/>
          <p:nvPr/>
        </p:nvGrpSpPr>
        <p:grpSpPr>
          <a:xfrm>
            <a:off x="36618095" y="9293285"/>
            <a:ext cx="14258914" cy="17136691"/>
            <a:chOff x="16601794" y="23082925"/>
            <a:chExt cx="14258914" cy="17136691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3F11278-DC47-1D1E-F45C-C472E7226B32}"/>
                </a:ext>
              </a:extLst>
            </p:cNvPr>
            <p:cNvSpPr/>
            <p:nvPr/>
          </p:nvSpPr>
          <p:spPr>
            <a:xfrm>
              <a:off x="16636468" y="23082925"/>
              <a:ext cx="14224240" cy="17136691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950668E-85C3-EA5A-3F81-1EDCF95550A2}"/>
                </a:ext>
              </a:extLst>
            </p:cNvPr>
            <p:cNvSpPr txBox="1"/>
            <p:nvPr/>
          </p:nvSpPr>
          <p:spPr>
            <a:xfrm>
              <a:off x="16601794" y="23082926"/>
              <a:ext cx="11766837" cy="707886"/>
            </a:xfrm>
            <a:prstGeom prst="rect">
              <a:avLst/>
            </a:prstGeom>
            <a:noFill/>
            <a:ln>
              <a:noFill/>
              <a:prstDash val="lgDash"/>
            </a:ln>
          </p:spPr>
          <p:txBody>
            <a:bodyPr wrap="square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GB" sz="4000" b="1" i="1" dirty="0">
                  <a:solidFill>
                    <a:schemeClr val="tx2">
                      <a:lumMod val="75000"/>
                    </a:schemeClr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Conclusions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392970-967C-82CB-40E4-07E8041D07C0}"/>
                </a:ext>
              </a:extLst>
            </p:cNvPr>
            <p:cNvSpPr txBox="1"/>
            <p:nvPr/>
          </p:nvSpPr>
          <p:spPr>
            <a:xfrm>
              <a:off x="16657920" y="23901546"/>
              <a:ext cx="1182120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……………text here ……..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E1E2E7F-62CD-A212-5F14-F9FB2B3C60A1}"/>
              </a:ext>
            </a:extLst>
          </p:cNvPr>
          <p:cNvSpPr txBox="1"/>
          <p:nvPr/>
        </p:nvSpPr>
        <p:spPr>
          <a:xfrm>
            <a:off x="1417612" y="27181317"/>
            <a:ext cx="11325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……………text here ……..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4D520B-BF37-EB6A-DF1C-70D885E73AC1}"/>
              </a:ext>
            </a:extLst>
          </p:cNvPr>
          <p:cNvSpPr txBox="1"/>
          <p:nvPr/>
        </p:nvSpPr>
        <p:spPr>
          <a:xfrm>
            <a:off x="0" y="496906"/>
            <a:ext cx="51206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…………………….. This is the Title of Your Contribution…………………….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…………………..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ROMAT 2024……………………….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8CA81B-3362-9E35-05C5-6292CF194335}"/>
              </a:ext>
            </a:extLst>
          </p:cNvPr>
          <p:cNvSpPr txBox="1"/>
          <p:nvPr/>
        </p:nvSpPr>
        <p:spPr>
          <a:xfrm>
            <a:off x="5628990" y="15715390"/>
            <a:ext cx="2954205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i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400" b="1" i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is only a template intended to offer some guidelines to the authors</a:t>
            </a:r>
          </a:p>
          <a:p>
            <a:pPr algn="ctr"/>
            <a:r>
              <a:rPr lang="en-US" sz="4400" b="1" i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 space (boxes) can be modified in accordance with the author’s presentation.</a:t>
            </a:r>
          </a:p>
          <a:p>
            <a:pPr algn="ctr"/>
            <a:r>
              <a:rPr lang="en-US" sz="4400" b="1" i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keep in mind that all posters are going to be presented digitally (on screens) as e-posters, thus please use as size slide - WIDESCREEN (16:9) and LANDSCAPE orientation or </a:t>
            </a:r>
            <a:r>
              <a:rPr lang="en-US" sz="4400" b="1" i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can use </a:t>
            </a:r>
            <a:r>
              <a:rPr lang="en-US" sz="4400" b="1" i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template </a:t>
            </a:r>
            <a:endParaRPr lang="en-US" sz="4400" b="1" i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B85AFA-2E32-E572-BD7C-3EA382BDEC49}"/>
              </a:ext>
            </a:extLst>
          </p:cNvPr>
          <p:cNvSpPr txBox="1"/>
          <p:nvPr/>
        </p:nvSpPr>
        <p:spPr>
          <a:xfrm rot="16200000">
            <a:off x="-1916493" y="25968978"/>
            <a:ext cx="4724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ROMAT</a:t>
            </a:r>
            <a:r>
              <a:rPr lang="en-US" sz="4000" b="1" dirty="0"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2024</a:t>
            </a:r>
            <a:endParaRPr lang="ro-RO" sz="4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E67AFF-1777-51C8-2441-D345FB99DF9F}"/>
              </a:ext>
            </a:extLst>
          </p:cNvPr>
          <p:cNvSpPr txBox="1"/>
          <p:nvPr/>
        </p:nvSpPr>
        <p:spPr>
          <a:xfrm rot="16200000">
            <a:off x="-10757158" y="13161708"/>
            <a:ext cx="224672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3600" b="1" i="1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10</a:t>
            </a:r>
            <a:r>
              <a:rPr lang="ro-RO" sz="3600" b="1" i="1" baseline="30000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th</a:t>
            </a:r>
            <a:r>
              <a:rPr lang="ro-RO" sz="3600" b="1" i="1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 International </a:t>
            </a:r>
            <a:r>
              <a:rPr lang="ro-RO" sz="3600" b="1" i="1" dirty="0" err="1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Conference</a:t>
            </a:r>
            <a:r>
              <a:rPr lang="ro-RO" sz="3600" b="1" i="1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 on Materials Science </a:t>
            </a:r>
            <a:r>
              <a:rPr lang="ro-RO" sz="3600" b="1" i="1" dirty="0" err="1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and</a:t>
            </a:r>
            <a:r>
              <a:rPr lang="ro-RO" sz="3600" b="1" i="1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 Technologies</a:t>
            </a:r>
            <a:r>
              <a:rPr lang="en-US" sz="3600" b="1" i="1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, Nov. 14-15</a:t>
            </a:r>
            <a:r>
              <a:rPr lang="en-US" sz="3600" b="1" i="1" baseline="30000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th</a:t>
            </a:r>
            <a:r>
              <a:rPr lang="en-US" sz="3600" b="1" i="1" dirty="0">
                <a:solidFill>
                  <a:schemeClr val="bg1"/>
                </a:solidFill>
                <a:effectLst/>
                <a:latin typeface="BookAntiqua,BoldItalic"/>
                <a:ea typeface="SimSun" panose="02010600030101010101" pitchFamily="2" charset="-122"/>
                <a:cs typeface="BookAntiqua,BoldItalic"/>
              </a:rPr>
              <a:t>, 2024, Bucharest, Romania</a:t>
            </a:r>
            <a:endParaRPr lang="ro-RO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BookAntiqua,BoldItalic</vt:lpstr>
      <vt:lpstr>Calibri</vt:lpstr>
      <vt:lpstr>Calibri Light</vt:lpstr>
      <vt:lpstr>Copperplate Gothic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Ungureanu</dc:creator>
  <cp:lastModifiedBy>MARIA-DIANA VRANCEANU (76848)</cp:lastModifiedBy>
  <cp:revision>49</cp:revision>
  <dcterms:created xsi:type="dcterms:W3CDTF">2019-08-14T12:13:22Z</dcterms:created>
  <dcterms:modified xsi:type="dcterms:W3CDTF">2024-10-31T15:26:24Z</dcterms:modified>
</cp:coreProperties>
</file>